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y="5143500" cx="9144000"/>
  <p:notesSz cx="6858000" cy="9144000"/>
  <p:embeddedFontLst>
    <p:embeddedFont>
      <p:font typeface="Amatic SC"/>
      <p:regular r:id="rId41"/>
      <p:bold r:id="rId42"/>
    </p:embeddedFont>
    <p:embeddedFont>
      <p:font typeface="Source Code Pro"/>
      <p:regular r:id="rId43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6" name="Felipe Tapi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font" Target="fonts/AmaticSC-bold.fntdata"/><Relationship Id="rId41" Type="http://schemas.openxmlformats.org/officeDocument/2006/relationships/font" Target="fonts/AmaticSC-regular.fntdata"/><Relationship Id="rId22" Type="http://schemas.openxmlformats.org/officeDocument/2006/relationships/slide" Target="slides/slide16.xml"/><Relationship Id="rId44" Type="http://schemas.openxmlformats.org/officeDocument/2006/relationships/font" Target="fonts/SourceCodePro-bold.fntdata"/><Relationship Id="rId21" Type="http://schemas.openxmlformats.org/officeDocument/2006/relationships/slide" Target="slides/slide15.xml"/><Relationship Id="rId43" Type="http://schemas.openxmlformats.org/officeDocument/2006/relationships/font" Target="fonts/SourceCodePro-regular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9-07-22T05:22:20.241">
    <p:pos x="6000" y="0"/>
    <p:text>Coolers. builgings, electric energy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2" dt="2019-07-16T04:19:47.780">
    <p:pos x="6000" y="0"/>
    <p:text>Ejemplo de netflix, disaster recovery.</p:text>
  </p:cm>
  <p:cm authorId="0" idx="3" dt="2019-07-16T04:18:39.860">
    <p:pos x="6000" y="100"/>
    <p:text>Security compliance</p:text>
  </p:cm>
  <p:cm authorId="0" idx="4" dt="2019-07-16T04:18:23.415">
    <p:pos x="6000" y="200"/>
    <p:text>Los precios varian de acuerdo a la region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5" dt="2019-07-16T04:39:54.169">
    <p:pos x="6000" y="0"/>
    <p:text>Replicas bases de datos y de maquinas virtuales</p:text>
  </p:cm>
  <p:cm authorId="0" idx="6" dt="2019-07-16T04:43:10.535">
    <p:pos x="6000" y="100"/>
    <p:text>low latency (Super rapidas)</p:text>
  </p:cm>
</p:cmLst>
</file>

<file path=ppt/media/image1.gif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18.gif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d3d6354c2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d3d6354c2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d3d6354c2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d3d6354c2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d3d6354c2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d3d6354c2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d3d6354c2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d3d6354c2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de5e31c85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de5e31c85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de5e31c85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de5e31c85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de5e31c85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de5e31c85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d3d6354c2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d3d6354c2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dee8c0e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dee8c0e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dee8c0e8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dee8c0e8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de5e31c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de5e31c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dee8c0e8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dee8c0e8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dee8c0e8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dee8c0e8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dee8c0e8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dee8c0e8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dee8c0e8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dee8c0e8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dee8c0e8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dee8c0e8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dee8c0e8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dee8c0e8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dee8c0e8a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dee8c0e8a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dee8c0e8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dee8c0e8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dee8c0e8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dee8c0e8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dee8c0e8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dee8c0e8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d3d6354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d3d6354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dee8c0e8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dee8c0e8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dee8c0e8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dee8c0e8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dee8c0e8a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dee8c0e8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dee8c0e8a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dee8c0e8a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d3d6354c2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5d3d6354c2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d3d6354c2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d3d6354c2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de5e31c8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de5e31c8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de5e31c85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de5e31c85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de5e31c85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de5e31c85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de5e31c85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de5e31c85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e5e31c85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e5e31c85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2.xml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3.xml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1.xml"/><Relationship Id="rId4" Type="http://schemas.openxmlformats.org/officeDocument/2006/relationships/image" Target="../media/image20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/>
              <a:t>AWS </a:t>
            </a:r>
            <a:endParaRPr sz="9600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Fundamentals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Regions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75" y="108150"/>
            <a:ext cx="8611725" cy="488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2406250" y="2171250"/>
            <a:ext cx="4385700" cy="13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Availability zone </a:t>
            </a:r>
            <a:endParaRPr sz="6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725" y="313525"/>
            <a:ext cx="5201775" cy="279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8050" y="3209175"/>
            <a:ext cx="3829993" cy="1732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Service Overview</a:t>
            </a:r>
            <a:endParaRPr/>
          </a:p>
        </p:txBody>
      </p:sp>
      <p:pic>
        <p:nvPicPr>
          <p:cNvPr id="133" name="Google Shape;1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225" y="1253325"/>
            <a:ext cx="8306981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46300"/>
            <a:ext cx="8839202" cy="40396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700" y="515588"/>
            <a:ext cx="8839200" cy="4112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EC2, S3, RDSA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Computing</a:t>
            </a:r>
            <a:r>
              <a:rPr lang="es"/>
              <a:t> in AWS </a:t>
            </a:r>
            <a:endParaRPr/>
          </a:p>
        </p:txBody>
      </p:sp>
      <p:pic>
        <p:nvPicPr>
          <p:cNvPr id="154" name="Google Shape;1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1875" y="803275"/>
            <a:ext cx="2730250" cy="330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 to AMazon Elastic Compute Cloud (EC2)</a:t>
            </a:r>
            <a:endParaRPr/>
          </a:p>
        </p:txBody>
      </p:sp>
      <p:sp>
        <p:nvSpPr>
          <p:cNvPr id="160" name="Google Shape;160;p31"/>
          <p:cNvSpPr txBox="1"/>
          <p:nvPr>
            <p:ph idx="1" type="body"/>
          </p:nvPr>
        </p:nvSpPr>
        <p:spPr>
          <a:xfrm>
            <a:off x="233875" y="118622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Virtual Machine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Various</a:t>
            </a:r>
            <a:r>
              <a:rPr lang="es"/>
              <a:t> </a:t>
            </a:r>
            <a:r>
              <a:rPr lang="es"/>
              <a:t>Combinations</a:t>
            </a:r>
            <a:r>
              <a:rPr lang="es"/>
              <a:t> of CPU, memory, disk, 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One virtual machine called an instance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Launch 1 to thousands*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Amazon Machine Image (AMI)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325" y="923550"/>
            <a:ext cx="6096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 launching a Linux Instance </a:t>
            </a:r>
            <a:endParaRPr/>
          </a:p>
        </p:txBody>
      </p:sp>
      <p:pic>
        <p:nvPicPr>
          <p:cNvPr id="166" name="Google Shape;1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675" y="1133050"/>
            <a:ext cx="7757605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Create a Instance</a:t>
            </a:r>
            <a:endParaRPr/>
          </a:p>
        </p:txBody>
      </p:sp>
      <p:pic>
        <p:nvPicPr>
          <p:cNvPr id="172" name="Google Shape;1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93850"/>
            <a:ext cx="8220552" cy="374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3" y="1044425"/>
            <a:ext cx="9053677" cy="403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4"/>
          <p:cNvSpPr txBox="1"/>
          <p:nvPr>
            <p:ph type="title"/>
          </p:nvPr>
        </p:nvSpPr>
        <p:spPr>
          <a:xfrm>
            <a:off x="311700" y="1404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Choose an Amazon IMAGE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Choose an instance Type</a:t>
            </a:r>
            <a:endParaRPr/>
          </a:p>
        </p:txBody>
      </p:sp>
      <p:pic>
        <p:nvPicPr>
          <p:cNvPr id="184" name="Google Shape;1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13" y="1026925"/>
            <a:ext cx="8808773" cy="401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lAUNCHING A INSTANCE</a:t>
            </a:r>
            <a:endParaRPr/>
          </a:p>
        </p:txBody>
      </p:sp>
      <p:pic>
        <p:nvPicPr>
          <p:cNvPr id="190" name="Google Shape;1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75" y="1093850"/>
            <a:ext cx="8202432" cy="374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Select an Existing Key pair or create a new key pair</a:t>
            </a:r>
            <a:endParaRPr/>
          </a:p>
        </p:txBody>
      </p:sp>
      <p:pic>
        <p:nvPicPr>
          <p:cNvPr id="196" name="Google Shape;19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5900" y="1182575"/>
            <a:ext cx="5758886" cy="374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7"/>
          <p:cNvSpPr txBox="1"/>
          <p:nvPr/>
        </p:nvSpPr>
        <p:spPr>
          <a:xfrm>
            <a:off x="7082025" y="2702625"/>
            <a:ext cx="2189400" cy="4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Source Code Pro"/>
              <a:buAutoNum type="arabicPeriod"/>
            </a:pPr>
            <a:r>
              <a:rPr b="1" lang="es" sz="800">
                <a:latin typeface="Source Code Pro"/>
                <a:ea typeface="Source Code Pro"/>
                <a:cs typeface="Source Code Pro"/>
                <a:sym typeface="Source Code Pro"/>
              </a:rPr>
              <a:t>Click Download Key Pair</a:t>
            </a:r>
            <a:endParaRPr b="1" sz="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Source Code Pro"/>
              <a:buAutoNum type="arabicPeriod"/>
            </a:pPr>
            <a:r>
              <a:rPr b="1" lang="es" sz="800">
                <a:latin typeface="Source Code Pro"/>
                <a:ea typeface="Source Code Pro"/>
                <a:cs typeface="Source Code Pro"/>
                <a:sym typeface="Source Code Pro"/>
              </a:rPr>
              <a:t>Launch Instances</a:t>
            </a:r>
            <a:endParaRPr b="1" sz="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8"/>
          <p:cNvSpPr txBox="1"/>
          <p:nvPr>
            <p:ph type="title"/>
          </p:nvPr>
        </p:nvSpPr>
        <p:spPr>
          <a:xfrm>
            <a:off x="311700" y="30700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Check the PEM FILE </a:t>
            </a:r>
            <a:endParaRPr/>
          </a:p>
        </p:txBody>
      </p:sp>
      <p:pic>
        <p:nvPicPr>
          <p:cNvPr id="203" name="Google Shape;2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6150" y="1108000"/>
            <a:ext cx="5448558" cy="373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200" y="517525"/>
            <a:ext cx="7984641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Running Instances</a:t>
            </a:r>
            <a:endParaRPr/>
          </a:p>
        </p:txBody>
      </p:sp>
      <p:pic>
        <p:nvPicPr>
          <p:cNvPr id="214" name="Google Shape;21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50" y="1093850"/>
            <a:ext cx="8319841" cy="374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Check Your instance </a:t>
            </a:r>
            <a:endParaRPr/>
          </a:p>
        </p:txBody>
      </p:sp>
      <p:pic>
        <p:nvPicPr>
          <p:cNvPr id="220" name="Google Shape;22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75" y="1133050"/>
            <a:ext cx="8091021" cy="374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is Cloud Computing?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4600" y="1206625"/>
            <a:ext cx="2730250" cy="27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Connect to Your instance</a:t>
            </a:r>
            <a:endParaRPr/>
          </a:p>
        </p:txBody>
      </p:sp>
      <p:pic>
        <p:nvPicPr>
          <p:cNvPr id="226" name="Google Shape;22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3625" y="1147200"/>
            <a:ext cx="4136752" cy="374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Windows </a:t>
            </a:r>
            <a:r>
              <a:rPr lang="es"/>
              <a:t>Powershell</a:t>
            </a:r>
            <a:endParaRPr/>
          </a:p>
        </p:txBody>
      </p:sp>
      <p:pic>
        <p:nvPicPr>
          <p:cNvPr id="232" name="Google Shape;23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75" y="1394825"/>
            <a:ext cx="8143875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4"/>
          <p:cNvSpPr txBox="1"/>
          <p:nvPr>
            <p:ph type="title"/>
          </p:nvPr>
        </p:nvSpPr>
        <p:spPr>
          <a:xfrm>
            <a:off x="340000" y="2780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 clicks</a:t>
            </a:r>
            <a:endParaRPr/>
          </a:p>
        </p:txBody>
      </p:sp>
      <p:sp>
        <p:nvSpPr>
          <p:cNvPr id="238" name="Google Shape;238;p44"/>
          <p:cNvSpPr txBox="1"/>
          <p:nvPr>
            <p:ph idx="1" type="body"/>
          </p:nvPr>
        </p:nvSpPr>
        <p:spPr>
          <a:xfrm>
            <a:off x="340000" y="2441500"/>
            <a:ext cx="85206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How many clicks do you need to run an instance? </a:t>
            </a:r>
            <a:endParaRPr/>
          </a:p>
        </p:txBody>
      </p:sp>
      <p:pic>
        <p:nvPicPr>
          <p:cNvPr id="239" name="Google Shape;23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1800" y="2903375"/>
            <a:ext cx="3865850" cy="227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exercise</a:t>
            </a:r>
            <a:r>
              <a:rPr lang="es"/>
              <a:t> “Run a REST API USING Flask and Python” </a:t>
            </a:r>
            <a:endParaRPr/>
          </a:p>
        </p:txBody>
      </p:sp>
      <p:sp>
        <p:nvSpPr>
          <p:cNvPr id="245" name="Google Shape;245;p45"/>
          <p:cNvSpPr txBox="1"/>
          <p:nvPr>
            <p:ph idx="1" type="body"/>
          </p:nvPr>
        </p:nvSpPr>
        <p:spPr>
          <a:xfrm>
            <a:off x="18435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/>
              <a:t>sudo apt-get update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/>
              <a:t>sudo apt install python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/>
              <a:t>sudo apt install python-pip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/>
              <a:t>sudo pip install flask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9050" y="3700200"/>
            <a:ext cx="2774676" cy="108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5450" y="120300"/>
            <a:ext cx="839575" cy="8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How can i start? </a:t>
            </a:r>
            <a:endParaRPr/>
          </a:p>
        </p:txBody>
      </p:sp>
      <p:sp>
        <p:nvSpPr>
          <p:cNvPr id="253" name="Google Shape;253;p4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Amazon Educate offers a carrier.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Center of sharing.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Cloud Computing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/>
              <a:t>Characteristics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On-Demand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Broad Network Access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Resource</a:t>
            </a:r>
            <a:r>
              <a:rPr lang="es" sz="1800"/>
              <a:t> Pooling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Rapid Elasticity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Measured Service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/>
              <a:t>Service Models 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s" sz="1800"/>
              <a:t>Infrastructure as a Service</a:t>
            </a:r>
            <a:r>
              <a:rPr lang="es" sz="1800"/>
              <a:t>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Software as a Service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Platform as a Service </a:t>
            </a:r>
            <a:endParaRPr sz="1800"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4750" y="4163000"/>
            <a:ext cx="5505450" cy="7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248050" y="38020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On_DEMAND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325" y="216075"/>
            <a:ext cx="4658576" cy="349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Broad Network Access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0125" y="1529250"/>
            <a:ext cx="504825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219725" y="41416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Resource Pooling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025" y="852825"/>
            <a:ext cx="3810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Rapid Elasticity</a:t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350" y="1133075"/>
            <a:ext cx="4993134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269250" y="412747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Measured Service</a:t>
            </a:r>
            <a:endParaRPr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1750" y="782075"/>
            <a:ext cx="3810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